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handoutMasterIdLst>
    <p:handoutMasterId r:id="rId10"/>
  </p:handoutMasterIdLst>
  <p:sldIdLst>
    <p:sldId id="571" r:id="rId6"/>
    <p:sldId id="572" r:id="rId7"/>
    <p:sldId id="573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9E2F3"/>
    <a:srgbClr val="003366"/>
    <a:srgbClr val="B4C6E7"/>
    <a:srgbClr val="0097D6"/>
    <a:srgbClr val="AFCA51"/>
    <a:srgbClr val="494949"/>
    <a:srgbClr val="868687"/>
    <a:srgbClr val="AFCA55"/>
    <a:srgbClr val="015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88108" autoAdjust="0"/>
  </p:normalViewPr>
  <p:slideViewPr>
    <p:cSldViewPr showGuides="1">
      <p:cViewPr varScale="1">
        <p:scale>
          <a:sx n="83" d="100"/>
          <a:sy n="83" d="100"/>
        </p:scale>
        <p:origin x="135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-65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6D856F-D771-423F-8107-D2956CA2A03D}" type="datetimeFigureOut">
              <a:rPr lang="fr-FR"/>
              <a:pPr>
                <a:defRPr/>
              </a:pPr>
              <a:t>12/04/2021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44B98B-5796-4865-A83A-334BAAA760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720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3A1D0F-8EAB-463A-A6DF-EC4537198C43}" type="datetimeFigureOut">
              <a:rPr lang="fr-FR"/>
              <a:pPr>
                <a:defRPr/>
              </a:pPr>
              <a:t>12/04/2021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1E6ACD-A858-4F51-9FAF-D81FD47F1E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973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460432" y="6383660"/>
            <a:ext cx="59824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4E832A-F778-47EE-8A95-808E981D8BA6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E862C1-BC48-4279-BE0E-406ADB0DD850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460432" y="6437854"/>
            <a:ext cx="59824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4E832A-F778-47EE-8A95-808E981D8BA6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67BAF8-83A1-4264-8027-258BBA095B89}"/>
              </a:ext>
            </a:extLst>
          </p:cNvPr>
          <p:cNvSpPr txBox="1"/>
          <p:nvPr userDrawn="1"/>
        </p:nvSpPr>
        <p:spPr>
          <a:xfrm>
            <a:off x="52640" y="18288"/>
            <a:ext cx="423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</a:schemeClr>
                </a:solidFill>
              </a:rPr>
              <a:t>Article </a:t>
            </a:r>
            <a:r>
              <a:rPr lang="fr-FR" sz="1400" b="1" dirty="0" err="1">
                <a:solidFill>
                  <a:schemeClr val="tx2">
                    <a:lumMod val="75000"/>
                  </a:schemeClr>
                </a:solidFill>
              </a:rPr>
              <a:t>n°XX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</a:rPr>
              <a:t> - Sélection Prix Biot Fourier</a:t>
            </a:r>
          </a:p>
        </p:txBody>
      </p:sp>
    </p:spTree>
    <p:extLst>
      <p:ext uri="{BB962C8B-B14F-4D97-AF65-F5344CB8AC3E}">
        <p14:creationId xmlns:p14="http://schemas.microsoft.com/office/powerpoint/2010/main" val="134929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493713" y="6453188"/>
            <a:ext cx="2627312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14880"/>
              </a:buClr>
              <a:buSzPct val="100000"/>
              <a:buFont typeface="Arial" pitchFamily="34" charset="0"/>
              <a:buNone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5364163" y="7100888"/>
            <a:ext cx="3433762" cy="29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ts val="813"/>
              </a:spcBef>
              <a:buClr>
                <a:srgbClr val="01488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300">
                <a:solidFill>
                  <a:srgbClr val="014880"/>
                </a:solidFill>
              </a:rPr>
              <a:t>---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4"/>
          </p:nvPr>
        </p:nvSpPr>
        <p:spPr>
          <a:xfrm>
            <a:off x="8460432" y="6383660"/>
            <a:ext cx="59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62C1-BC48-4279-BE0E-406ADB0DD850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9" name="Picture 454" descr="logo-sft">
            <a:extLst>
              <a:ext uri="{FF2B5EF4-FFF2-40B4-BE49-F238E27FC236}">
                <a16:creationId xmlns:a16="http://schemas.microsoft.com/office/drawing/2014/main" id="{813D2B88-B417-45DE-9405-B3332D7DF3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lum contrast="18000"/>
          </a:blip>
          <a:srcRect/>
          <a:stretch>
            <a:fillRect/>
          </a:stretch>
        </p:blipFill>
        <p:spPr bwMode="auto">
          <a:xfrm>
            <a:off x="102528" y="6150181"/>
            <a:ext cx="598240" cy="608444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2" name="Picture 46" descr="bandoSFTSanstetes _ed0">
            <a:extLst>
              <a:ext uri="{FF2B5EF4-FFF2-40B4-BE49-F238E27FC236}">
                <a16:creationId xmlns:a16="http://schemas.microsoft.com/office/drawing/2014/main" id="{71129F46-4EEA-4762-8C96-38A7D0CFC0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28"/>
          <a:stretch>
            <a:fillRect/>
          </a:stretch>
        </p:blipFill>
        <p:spPr bwMode="auto">
          <a:xfrm>
            <a:off x="0" y="-453"/>
            <a:ext cx="9144000" cy="36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28740DB-40BA-44D5-8414-D719D0756787}"/>
              </a:ext>
            </a:extLst>
          </p:cNvPr>
          <p:cNvSpPr/>
          <p:nvPr userDrawn="1"/>
        </p:nvSpPr>
        <p:spPr>
          <a:xfrm>
            <a:off x="2483768" y="6487175"/>
            <a:ext cx="39308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29</a:t>
            </a:r>
            <a:r>
              <a:rPr lang="fr-FR" sz="1100" baseline="30000" dirty="0"/>
              <a:t>e</a:t>
            </a:r>
            <a:r>
              <a:rPr lang="fr-FR" sz="1100" dirty="0"/>
              <a:t> Congrès français de thermique  Belfort  1</a:t>
            </a:r>
            <a:r>
              <a:rPr lang="fr-FR" sz="1100" baseline="30000" dirty="0"/>
              <a:t>er</a:t>
            </a:r>
            <a:r>
              <a:rPr lang="fr-FR" sz="1100" dirty="0"/>
              <a:t> – 3 juin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896" r:id="rId3"/>
  </p:sldLayoutIdLst>
  <p:hf hdr="0" ftr="0" dt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pitchFamily="34" charset="0"/>
        <a:defRPr sz="2400" b="1" baseline="0">
          <a:solidFill>
            <a:schemeClr val="accent1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pitchFamily="34" charset="0"/>
        <a:defRPr sz="2400" b="1">
          <a:solidFill>
            <a:srgbClr val="002060"/>
          </a:solidFill>
          <a:latin typeface="Arial" charset="0"/>
          <a:cs typeface="Lucida Sans Unicode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pitchFamily="34" charset="0"/>
        <a:defRPr sz="2400" b="1">
          <a:solidFill>
            <a:srgbClr val="002060"/>
          </a:solidFill>
          <a:latin typeface="Arial" charset="0"/>
          <a:cs typeface="Lucida Sans Unicode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pitchFamily="34" charset="0"/>
        <a:defRPr sz="2400" b="1">
          <a:solidFill>
            <a:srgbClr val="002060"/>
          </a:solidFill>
          <a:latin typeface="Arial" charset="0"/>
          <a:cs typeface="Lucida Sans Unicode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pitchFamily="34" charset="0"/>
        <a:defRPr sz="2400" b="1">
          <a:solidFill>
            <a:srgbClr val="002060"/>
          </a:solidFill>
          <a:latin typeface="Arial" charset="0"/>
          <a:cs typeface="Lucida Sans Unicode" charset="0"/>
        </a:defRPr>
      </a:lvl5pPr>
      <a:lvl6pPr marL="457200"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charset="0"/>
        <a:defRPr sz="2400" b="1">
          <a:solidFill>
            <a:srgbClr val="01487E"/>
          </a:solidFill>
          <a:latin typeface="Arial" charset="0"/>
          <a:cs typeface="Lucida Sans Unicode" charset="0"/>
        </a:defRPr>
      </a:lvl6pPr>
      <a:lvl7pPr marL="914400"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charset="0"/>
        <a:defRPr sz="2400" b="1">
          <a:solidFill>
            <a:srgbClr val="01487E"/>
          </a:solidFill>
          <a:latin typeface="Arial" charset="0"/>
          <a:cs typeface="Lucida Sans Unicode" charset="0"/>
        </a:defRPr>
      </a:lvl7pPr>
      <a:lvl8pPr marL="1371600"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charset="0"/>
        <a:defRPr sz="2400" b="1">
          <a:solidFill>
            <a:srgbClr val="01487E"/>
          </a:solidFill>
          <a:latin typeface="Arial" charset="0"/>
          <a:cs typeface="Lucida Sans Unicode" charset="0"/>
        </a:defRPr>
      </a:lvl8pPr>
      <a:lvl9pPr marL="1828800" algn="ctr" defTabSz="449263" rtl="0" eaLnBrk="1" fontAlgn="base" hangingPunct="1">
        <a:spcBef>
          <a:spcPct val="0"/>
        </a:spcBef>
        <a:spcAft>
          <a:spcPct val="0"/>
        </a:spcAft>
        <a:buClr>
          <a:srgbClr val="01487E"/>
        </a:buClr>
        <a:buSzPct val="100000"/>
        <a:buFont typeface="Arial" charset="0"/>
        <a:defRPr sz="2400" b="1">
          <a:solidFill>
            <a:srgbClr val="01487E"/>
          </a:solidFill>
          <a:latin typeface="Arial" charset="0"/>
          <a:cs typeface="Lucida Sans Unicode" charset="0"/>
        </a:defRPr>
      </a:lvl9pPr>
    </p:titleStyle>
    <p:bodyStyle>
      <a:lvl1pPr marL="266700" indent="-266700" algn="l" defTabSz="449263" rtl="0" eaLnBrk="1" fontAlgn="base" hangingPunct="1">
        <a:spcBef>
          <a:spcPts val="600"/>
        </a:spcBef>
        <a:spcAft>
          <a:spcPct val="0"/>
        </a:spcAft>
        <a:buClr>
          <a:srgbClr val="014880"/>
        </a:buClr>
        <a:buSzPct val="100000"/>
        <a:buFontTx/>
        <a:buBlip>
          <a:blip r:embed="rId7"/>
        </a:buBlip>
        <a:defRPr lang="en-GB" sz="2200" b="1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1363" indent="-284163" algn="l" defTabSz="449263" rtl="0" eaLnBrk="1" fontAlgn="base" hangingPunct="1">
        <a:spcBef>
          <a:spcPts val="500"/>
        </a:spcBef>
        <a:spcAft>
          <a:spcPct val="0"/>
        </a:spcAft>
        <a:buClr>
          <a:srgbClr val="014880"/>
        </a:buClr>
        <a:buSzPct val="100000"/>
        <a:buFont typeface="Arial" pitchFamily="34" charset="0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14880"/>
        </a:buClr>
        <a:buSzPct val="100000"/>
        <a:buFont typeface="Arial" pitchFamily="34" charset="0"/>
        <a:buChar char="•"/>
        <a:defRPr sz="2000"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14880"/>
        </a:buClr>
        <a:buSzPct val="100000"/>
        <a:buFont typeface="Arial" pitchFamily="34" charset="0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14880"/>
        </a:buClr>
        <a:buSzPct val="100000"/>
        <a:buFont typeface="Arial" pitchFamily="34" charset="0"/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14880"/>
        </a:buClr>
        <a:buSzPct val="100000"/>
        <a:buFont typeface="Arial" charset="0"/>
        <a:buChar char="»"/>
        <a:defRPr sz="1600">
          <a:solidFill>
            <a:srgbClr val="01488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14880"/>
        </a:buClr>
        <a:buSzPct val="100000"/>
        <a:buFont typeface="Arial" charset="0"/>
        <a:buChar char="»"/>
        <a:defRPr sz="1600">
          <a:solidFill>
            <a:srgbClr val="01488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14880"/>
        </a:buClr>
        <a:buSzPct val="100000"/>
        <a:buFont typeface="Arial" charset="0"/>
        <a:buChar char="»"/>
        <a:defRPr sz="1600">
          <a:solidFill>
            <a:srgbClr val="01488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14880"/>
        </a:buClr>
        <a:buSzPct val="100000"/>
        <a:buFont typeface="Arial" charset="0"/>
        <a:buChar char="»"/>
        <a:defRPr sz="1600">
          <a:solidFill>
            <a:srgbClr val="01488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E832A-F778-47EE-8A95-808E981D8BA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55B29B0-4D95-4C03-8FB8-70F4BE675BE9}"/>
              </a:ext>
            </a:extLst>
          </p:cNvPr>
          <p:cNvSpPr txBox="1"/>
          <p:nvPr/>
        </p:nvSpPr>
        <p:spPr>
          <a:xfrm>
            <a:off x="924834" y="1556792"/>
            <a:ext cx="755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2">
                    <a:lumMod val="75000"/>
                  </a:schemeClr>
                </a:solidFill>
              </a:rPr>
              <a:t>Titre de l’article sélectionné pour le prix </a:t>
            </a:r>
          </a:p>
          <a:p>
            <a:pPr algn="ctr"/>
            <a:r>
              <a:rPr lang="fr-FR" sz="2800" b="1" dirty="0">
                <a:solidFill>
                  <a:schemeClr val="tx2">
                    <a:lumMod val="75000"/>
                  </a:schemeClr>
                </a:solidFill>
              </a:rPr>
              <a:t>Biot Fourier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ACF912-E9F1-44B9-A94F-EC408B7C6F8C}"/>
              </a:ext>
            </a:extLst>
          </p:cNvPr>
          <p:cNvSpPr/>
          <p:nvPr/>
        </p:nvSpPr>
        <p:spPr>
          <a:xfrm>
            <a:off x="883131" y="2875002"/>
            <a:ext cx="75584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Jean MEURISSE</a:t>
            </a:r>
            <a:r>
              <a:rPr lang="fr-FR" sz="2000" b="1" baseline="30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</a:t>
            </a: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, Madeleine VENTURA</a:t>
            </a:r>
            <a:r>
              <a:rPr lang="fr-FR" sz="2000" b="1" baseline="30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2</a:t>
            </a:r>
            <a:endParaRPr lang="fr-FR" sz="2000" b="1" dirty="0">
              <a:solidFill>
                <a:schemeClr val="tx2">
                  <a:lumMod val="75000"/>
                </a:schemeClr>
              </a:solidFill>
              <a:latin typeface="+mn-lt"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fr-FR" baseline="30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 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Laboratoire d’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Exergétique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Transfinie et Continue, Belfort.</a:t>
            </a:r>
          </a:p>
          <a:p>
            <a:pPr algn="ctr">
              <a:spcAft>
                <a:spcPts val="0"/>
              </a:spcAft>
            </a:pPr>
            <a:r>
              <a:rPr lang="fr-FR" baseline="30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2 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Institut de Métrologie Thermique et Fondamentale, Monts d’Aubrac.</a:t>
            </a:r>
            <a:endParaRPr lang="fr-FR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B8BCDE23-C954-4CDE-9B46-BB67B35F9F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12" b="4168"/>
          <a:stretch/>
        </p:blipFill>
        <p:spPr>
          <a:xfrm>
            <a:off x="8499176" y="6154907"/>
            <a:ext cx="55949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0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E832A-F778-47EE-8A95-808E981D8BA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25B292-7D96-44B1-BE4B-81D39E99139B}"/>
              </a:ext>
            </a:extLst>
          </p:cNvPr>
          <p:cNvSpPr/>
          <p:nvPr/>
        </p:nvSpPr>
        <p:spPr>
          <a:xfrm>
            <a:off x="1115616" y="1124744"/>
            <a:ext cx="66967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La durée totale de l’exposé est de 30 minutes :</a:t>
            </a:r>
          </a:p>
          <a:p>
            <a:pPr lvl="1" algn="just">
              <a:spcAft>
                <a:spcPts val="1200"/>
              </a:spcAft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- présentation : 20 minutes (20 à 22 diapositives environ)</a:t>
            </a:r>
          </a:p>
          <a:p>
            <a:pPr lvl="1" algn="just">
              <a:spcAft>
                <a:spcPts val="1200"/>
              </a:spcAft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- réponses aux questions 10 minutes</a:t>
            </a:r>
          </a:p>
          <a:p>
            <a:pPr algn="just">
              <a:spcAft>
                <a:spcPts val="1200"/>
              </a:spcAft>
            </a:pPr>
            <a:endParaRPr lang="fr-FR" sz="2000" b="1" dirty="0">
              <a:solidFill>
                <a:schemeClr val="tx2">
                  <a:lumMod val="75000"/>
                </a:schemeClr>
              </a:solidFill>
              <a:latin typeface="+mn-lt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738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E832A-F778-47EE-8A95-808E981D8BA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480446"/>
      </p:ext>
    </p:extLst>
  </p:cSld>
  <p:clrMapOvr>
    <a:masterClrMapping/>
  </p:clrMapOvr>
</p:sld>
</file>

<file path=ppt/theme/theme1.xml><?xml version="1.0" encoding="utf-8"?>
<a:theme xmlns:a="http://schemas.openxmlformats.org/drawingml/2006/main" name="Femto3_jf">
  <a:themeElements>
    <a:clrScheme name="femto">
      <a:dk1>
        <a:srgbClr val="0C0C0C"/>
      </a:dk1>
      <a:lt1>
        <a:srgbClr val="FFFFFF"/>
      </a:lt1>
      <a:dk2>
        <a:srgbClr val="003366"/>
      </a:dk2>
      <a:lt2>
        <a:srgbClr val="FFFFFF"/>
      </a:lt2>
      <a:accent1>
        <a:srgbClr val="0070C0"/>
      </a:accent1>
      <a:accent2>
        <a:srgbClr val="92D050"/>
      </a:accent2>
      <a:accent3>
        <a:srgbClr val="C00000"/>
      </a:accent3>
      <a:accent4>
        <a:srgbClr val="CC00CC"/>
      </a:accent4>
      <a:accent5>
        <a:srgbClr val="00B0F0"/>
      </a:accent5>
      <a:accent6>
        <a:srgbClr val="2D2DB9"/>
      </a:accent6>
      <a:hlink>
        <a:srgbClr val="0070C0"/>
      </a:hlink>
      <a:folHlink>
        <a:srgbClr val="B2B2B2"/>
      </a:folHlink>
    </a:clrScheme>
    <a:fontScheme name="Thème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1488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1488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2060"/>
            </a:solidFill>
          </a:defRPr>
        </a:defPPr>
      </a:lstStyle>
    </a:tx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2031d64-2126-4db1-a1e5-9cb781370713">C6JPNDSF3CC4-11-15</_dlc_DocId>
    <_dlc_DocIdUrl xmlns="d2031d64-2126-4db1-a1e5-9cb781370713">
      <Url>https://extranet.femto-st.fr/project/HCERES/_layouts/15/DocIdRedir.aspx?ID=C6JPNDSF3CC4-11-15</Url>
      <Description>C6JPNDSF3CC4-11-15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8CF09E119B04AAF86C41E8F033C7C" ma:contentTypeVersion="0" ma:contentTypeDescription="Crée un document." ma:contentTypeScope="" ma:versionID="8da0eb68a02e013685721d7d5fa2a3dc">
  <xsd:schema xmlns:xsd="http://www.w3.org/2001/XMLSchema" xmlns:xs="http://www.w3.org/2001/XMLSchema" xmlns:p="http://schemas.microsoft.com/office/2006/metadata/properties" xmlns:ns2="d2031d64-2126-4db1-a1e5-9cb781370713" targetNamespace="http://schemas.microsoft.com/office/2006/metadata/properties" ma:root="true" ma:fieldsID="c3ba8450b1038cf78d5e98f1641b89b9" ns2:_="">
    <xsd:import namespace="d2031d64-2126-4db1-a1e5-9cb78137071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31d64-2126-4db1-a1e5-9cb7813707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48AC40-9779-4C85-A85C-25208730B4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B90880-1563-4D29-A721-4D426C48A7B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558312B-EE61-4517-B0C2-004D9A4D3638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2031d64-2126-4db1-a1e5-9cb781370713"/>
  </ds:schemaRefs>
</ds:datastoreItem>
</file>

<file path=customXml/itemProps4.xml><?xml version="1.0" encoding="utf-8"?>
<ds:datastoreItem xmlns:ds="http://schemas.openxmlformats.org/officeDocument/2006/customXml" ds:itemID="{CA30BE07-405E-4351-BD15-7D89178A7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031d64-2126-4db1-a1e5-9cb781370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Femto3_jf</Template>
  <TotalTime>32581</TotalTime>
  <Words>65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SimSun</vt:lpstr>
      <vt:lpstr>Arial</vt:lpstr>
      <vt:lpstr>Calibri</vt:lpstr>
      <vt:lpstr>Lucida Sans Unicode</vt:lpstr>
      <vt:lpstr>Femto3_jf</vt:lpstr>
      <vt:lpstr>Présentation PowerPoint</vt:lpstr>
      <vt:lpstr>Présentation PowerPoint</vt:lpstr>
      <vt:lpstr>Présentation PowerPoint</vt:lpstr>
    </vt:vector>
  </TitlesOfParts>
  <Company>FEMTO-ST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JF Manceau</dc:creator>
  <cp:lastModifiedBy>François LANZETTA</cp:lastModifiedBy>
  <cp:revision>1232</cp:revision>
  <dcterms:created xsi:type="dcterms:W3CDTF">2013-01-08T09:26:47Z</dcterms:created>
  <dcterms:modified xsi:type="dcterms:W3CDTF">2021-04-12T15:45:41Z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0x01010002A8CF09E119B04AAF86C41E8F033C7C</vt:lpwstr>
  </property>
  <property fmtid="{D5CDD505-2E9C-101B-9397-08002B2CF9AE}" pid="3" name="_dlc_DocIdItemGuid">
    <vt:lpwstr>f32be6d1-d3f1-435f-93b0-8d566019ceec</vt:lpwstr>
  </property>
</Properties>
</file>