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480000" cy="43738800"/>
  <p:notesSz cx="29819600" cy="423418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6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5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27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36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422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487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57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7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3336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00"/>
    <a:srgbClr val="FCE831"/>
    <a:srgbClr val="FF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>
        <p:scale>
          <a:sx n="30" d="100"/>
          <a:sy n="30" d="100"/>
        </p:scale>
        <p:origin x="-1666" y="4373"/>
      </p:cViewPr>
      <p:guideLst>
        <p:guide orient="horz" pos="137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" d="100"/>
          <a:sy n="16" d="100"/>
        </p:scale>
        <p:origin x="-2100" y="-198"/>
      </p:cViewPr>
      <p:guideLst>
        <p:guide orient="horz" pos="13336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endParaRPr lang="fr-FR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fld id="{4603ECAA-212E-451B-8E11-5252C35FD1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8668-5E9E-421C-83FA-A38F0D6F575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77363" y="3175000"/>
            <a:ext cx="110648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BCEF-3065-4F85-ABBB-FDBE2E5B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4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0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21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27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3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42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57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3587413"/>
            <a:ext cx="25908000" cy="9375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785638"/>
            <a:ext cx="21336000" cy="11177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5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60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98000" y="1751013"/>
            <a:ext cx="6858000" cy="373205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751013"/>
            <a:ext cx="20421600" cy="37320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9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9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238" y="28106688"/>
            <a:ext cx="25908000" cy="86868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8238" y="18538825"/>
            <a:ext cx="25908000" cy="95678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7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62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8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9790113"/>
            <a:ext cx="13466763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13871575"/>
            <a:ext cx="13466763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82888" y="9790113"/>
            <a:ext cx="13473112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82888" y="13871575"/>
            <a:ext cx="13473112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39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7"/>
          <p:cNvSpPr txBox="1">
            <a:spLocks noChangeArrowheads="1"/>
          </p:cNvSpPr>
          <p:nvPr userDrawn="1"/>
        </p:nvSpPr>
        <p:spPr bwMode="auto">
          <a:xfrm>
            <a:off x="23664936" y="42392261"/>
            <a:ext cx="6810995" cy="138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819" tIns="43910" rIns="87819" bIns="43910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/>
            <a:r>
              <a:rPr lang="fr-FR" sz="2800" b="1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Congrès français de thermique</a:t>
            </a:r>
          </a:p>
          <a:p>
            <a:pPr marL="0" indent="0" algn="ctr"/>
            <a:r>
              <a:rPr lang="fr-FR" sz="2800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Thermique et </a:t>
            </a:r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Industrie du futur</a:t>
            </a:r>
            <a:endParaRPr lang="fr-FR" sz="2800" dirty="0">
              <a:effectLst>
                <a:innerShdw blurRad="114300">
                  <a:prstClr val="black"/>
                </a:innerShdw>
              </a:effectLst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/>
            <a:r>
              <a:rPr lang="fr-FR" sz="280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Nantes</a:t>
            </a:r>
            <a:r>
              <a:rPr lang="fr-FR" sz="2800" baseline="0" dirty="0" smtClean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3-6 juin 2019</a:t>
            </a:r>
            <a:endParaRPr lang="fr-FR" sz="2800" dirty="0">
              <a:effectLst>
                <a:innerShdw blurRad="114300">
                  <a:prstClr val="black"/>
                </a:innerShdw>
              </a:effectLst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41488"/>
            <a:ext cx="10028238" cy="74120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7363" y="1741488"/>
            <a:ext cx="17038637" cy="37330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9153525"/>
            <a:ext cx="10028238" cy="29918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9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763" y="30616525"/>
            <a:ext cx="18288000" cy="3614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3763" y="3908425"/>
            <a:ext cx="18288000" cy="26242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3763" y="34231263"/>
            <a:ext cx="18288000" cy="5133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3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bandoSFTSanstetes _ed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0"/>
          <a:stretch>
            <a:fillRect/>
          </a:stretch>
        </p:blipFill>
        <p:spPr bwMode="auto">
          <a:xfrm>
            <a:off x="0" y="0"/>
            <a:ext cx="30480000" cy="348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bandoSFTSanstetes _ed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28"/>
          <a:stretch>
            <a:fillRect/>
          </a:stretch>
        </p:blipFill>
        <p:spPr bwMode="auto">
          <a:xfrm>
            <a:off x="0" y="42308463"/>
            <a:ext cx="30480000" cy="152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54" descr="logo-sft"/>
          <p:cNvPicPr>
            <a:picLocks noChangeAspect="1" noChangeArrowheads="1"/>
          </p:cNvPicPr>
          <p:nvPr userDrawn="1"/>
        </p:nvPicPr>
        <p:blipFill>
          <a:blip r:embed="rId14">
            <a:lum contrast="18000"/>
          </a:blip>
          <a:srcRect/>
          <a:stretch>
            <a:fillRect/>
          </a:stretch>
        </p:blipFill>
        <p:spPr bwMode="auto">
          <a:xfrm>
            <a:off x="27255703" y="915072"/>
            <a:ext cx="3257550" cy="33131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592263" indent="-1592263" algn="l" defTabSz="4240213" rtl="0" fontAlgn="base">
        <a:spcBef>
          <a:spcPct val="20000"/>
        </a:spcBef>
        <a:spcAft>
          <a:spcPct val="0"/>
        </a:spcAft>
        <a:buChar char="•"/>
        <a:defRPr sz="14800">
          <a:solidFill>
            <a:schemeClr val="tx1"/>
          </a:solidFill>
          <a:latin typeface="+mn-lt"/>
          <a:ea typeface="+mn-ea"/>
          <a:cs typeface="+mn-cs"/>
        </a:defRPr>
      </a:lvl1pPr>
      <a:lvl2pPr marL="3444875" indent="-1323975" algn="l" defTabSz="4240213" rtl="0" fontAlgn="base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302250" indent="-1062038" algn="l" defTabSz="4240213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421563" indent="-1058863" algn="l" defTabSz="4240213" rtl="0" fontAlgn="base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5424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99996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4568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140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3712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11610" y="194994"/>
            <a:ext cx="25974160" cy="2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 anchor="ctr"/>
          <a:lstStyle/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Titre</a:t>
            </a:r>
          </a:p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[ARIAL 72pt]</a:t>
            </a: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511610" y="3040099"/>
            <a:ext cx="24765000" cy="7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>
            <a:spAutoFit/>
          </a:bodyPr>
          <a:lstStyle>
            <a:lvl1pPr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1200" indent="-2730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98550" indent="-219075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36700" indent="-220663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78025" indent="-2222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52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24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496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68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Premier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(1*)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&amp; Second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48pts]</a:t>
            </a:r>
            <a:endParaRPr lang="en-US" sz="46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307"/>
          <p:cNvSpPr txBox="1">
            <a:spLocks noChangeArrowheads="1"/>
          </p:cNvSpPr>
          <p:nvPr/>
        </p:nvSpPr>
        <p:spPr bwMode="auto">
          <a:xfrm>
            <a:off x="6311010" y="42392261"/>
            <a:ext cx="10732347" cy="138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(*)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Auteur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correspondant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(prenom.nom@labo.fr) [ARIAL 28pts]</a:t>
            </a:r>
            <a:endParaRPr lang="en-US" sz="28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Labo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1,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28pts]</a:t>
            </a:r>
          </a:p>
          <a:p>
            <a:pPr marL="0" indent="0"/>
            <a:r>
              <a:rPr lang="fr-FR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fr-FR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Labo 2, adresse [ARIAL 28pts]</a:t>
            </a:r>
          </a:p>
        </p:txBody>
      </p:sp>
      <p:sp>
        <p:nvSpPr>
          <p:cNvPr id="261" name="Rounded Rectangle 52"/>
          <p:cNvSpPr/>
          <p:nvPr/>
        </p:nvSpPr>
        <p:spPr>
          <a:xfrm>
            <a:off x="171353" y="42427838"/>
            <a:ext cx="5760000" cy="1260000"/>
          </a:xfrm>
          <a:prstGeom prst="roundRect">
            <a:avLst>
              <a:gd name="adj" fmla="val 1617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10" tIns="45717" rIns="91410" bIns="45717" anchor="ctr"/>
          <a:lstStyle/>
          <a:p>
            <a:pPr algn="ctr"/>
            <a:r>
              <a:rPr lang="en-GB" sz="5600" b="1" dirty="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LOGO</a:t>
            </a:r>
            <a:endParaRPr lang="pl-PL" sz="5600" b="1" baseline="-25000" dirty="0">
              <a:solidFill>
                <a:schemeClr val="tx1"/>
              </a:solidFill>
              <a:latin typeface="+mj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55" y="13660486"/>
            <a:ext cx="15020003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5307596"/>
            <a:ext cx="30480000" cy="7128793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5420000" y="13660486"/>
            <a:ext cx="15060000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TextBox 41"/>
          <p:cNvSpPr txBox="1"/>
          <p:nvPr/>
        </p:nvSpPr>
        <p:spPr>
          <a:xfrm>
            <a:off x="1955" y="13684329"/>
            <a:ext cx="15020003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6000" spc="5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7" name="TextBox 42"/>
          <p:cNvSpPr txBox="1"/>
          <p:nvPr/>
        </p:nvSpPr>
        <p:spPr>
          <a:xfrm>
            <a:off x="15420000" y="13684329"/>
            <a:ext cx="15060000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 algn="ctr"/>
            <a:r>
              <a:rPr lang="fr-FR" sz="6000" spc="51" dirty="0">
                <a:ln w="13500">
                  <a:solidFill>
                    <a:srgbClr val="00CC99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37" y="4291935"/>
            <a:ext cx="30480000" cy="1015657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1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030" y="12644860"/>
            <a:ext cx="30480000" cy="101565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2 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  <a:endParaRPr lang="en-US" sz="6000" b="1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shade val="20000"/>
                      <a:satMod val="245000"/>
                    </a:srgbClr>
                  </a:gs>
                  <a:gs pos="43000">
                    <a:srgbClr val="000000">
                      <a:satMod val="255000"/>
                    </a:srgbClr>
                  </a:gs>
                  <a:gs pos="48000">
                    <a:srgbClr val="000000">
                      <a:shade val="85000"/>
                      <a:satMod val="255000"/>
                    </a:srgbClr>
                  </a:gs>
                  <a:gs pos="100000">
                    <a:srgbClr val="000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37" y="24029678"/>
            <a:ext cx="30480000" cy="1015657"/>
          </a:xfrm>
          <a:prstGeom prst="rect">
            <a:avLst/>
          </a:prstGeom>
          <a:noFill/>
          <a:ln>
            <a:solidFill>
              <a:srgbClr val="FAB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3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937" y="25045304"/>
            <a:ext cx="30480000" cy="16842321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1214" y="5823453"/>
            <a:ext cx="29477573" cy="584769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>
                <a:latin typeface="+mj-lt"/>
              </a:rPr>
              <a:t>Introduction / </a:t>
            </a:r>
            <a:r>
              <a:rPr lang="en-GB" sz="3200" dirty="0" err="1">
                <a:latin typeface="+mj-lt"/>
              </a:rPr>
              <a:t>Contexte</a:t>
            </a:r>
            <a:r>
              <a:rPr lang="en-GB" sz="3200" dirty="0">
                <a:latin typeface="+mj-lt"/>
              </a:rPr>
              <a:t> [ARIAL 32pts]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01214" y="25469802"/>
            <a:ext cx="29477573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Résultats</a:t>
            </a:r>
            <a:r>
              <a:rPr lang="en-GB" sz="3200" dirty="0">
                <a:latin typeface="+mj-lt"/>
              </a:rPr>
              <a:t> / </a:t>
            </a:r>
            <a:r>
              <a:rPr lang="en-GB" sz="3200" dirty="0" err="1">
                <a:latin typeface="+mj-lt"/>
              </a:rPr>
              <a:t>interprétation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1213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 err="1">
                <a:latin typeface="+mj-lt"/>
              </a:rPr>
              <a:t>Moyens</a:t>
            </a:r>
            <a:r>
              <a:rPr lang="en-GB" sz="3200" dirty="0">
                <a:latin typeface="+mj-lt"/>
              </a:rPr>
              <a:t> 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5940647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Méthodes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2905</TotalTime>
  <Words>108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Présentation PowerPoint</vt:lpstr>
    </vt:vector>
  </TitlesOfParts>
  <Company>THALES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LALLIER</dc:creator>
  <cp:lastModifiedBy>Nadine ALLANIC</cp:lastModifiedBy>
  <cp:revision>156</cp:revision>
  <cp:lastPrinted>2018-03-28T12:47:32Z</cp:lastPrinted>
  <dcterms:created xsi:type="dcterms:W3CDTF">2013-02-28T16:53:04Z</dcterms:created>
  <dcterms:modified xsi:type="dcterms:W3CDTF">2019-01-18T09:55:06Z</dcterms:modified>
</cp:coreProperties>
</file>