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480000" cy="43738800"/>
  <p:notesSz cx="29819600" cy="423418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06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15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21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272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361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2422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9487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6571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776">
          <p15:clr>
            <a:srgbClr val="A4A3A4"/>
          </p15:clr>
        </p15:guide>
        <p15:guide id="2" pos="96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3336">
          <p15:clr>
            <a:srgbClr val="A4A3A4"/>
          </p15:clr>
        </p15:guide>
        <p15:guide id="2" pos="939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F00"/>
    <a:srgbClr val="FCE831"/>
    <a:srgbClr val="FFDE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>
        <p:scale>
          <a:sx n="80" d="100"/>
          <a:sy n="80" d="100"/>
        </p:scale>
        <p:origin x="2520" y="144"/>
      </p:cViewPr>
      <p:guideLst>
        <p:guide orient="horz" pos="13776"/>
        <p:guide pos="96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6" d="100"/>
          <a:sy n="16" d="100"/>
        </p:scale>
        <p:origin x="-2100" y="-198"/>
      </p:cViewPr>
      <p:guideLst>
        <p:guide orient="horz" pos="13336"/>
        <p:guide pos="939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t" anchorCtr="0" compatLnSpc="1">
            <a:prstTxWarp prst="textNoShape">
              <a:avLst/>
            </a:prstTxWarp>
          </a:bodyPr>
          <a:lstStyle>
            <a:lvl1pPr defTabSz="3978275">
              <a:defRPr sz="5400"/>
            </a:lvl1pPr>
          </a:lstStyle>
          <a:p>
            <a:endParaRPr lang="fr-FR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6897350" y="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t" anchorCtr="0" compatLnSpc="1">
            <a:prstTxWarp prst="textNoShape">
              <a:avLst/>
            </a:prstTxWarp>
          </a:bodyPr>
          <a:lstStyle>
            <a:lvl1pPr algn="r" defTabSz="3978275">
              <a:defRPr sz="5400"/>
            </a:lvl1pPr>
          </a:lstStyle>
          <a:p>
            <a:endParaRPr lang="fr-FR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022090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b" anchorCtr="0" compatLnSpc="1">
            <a:prstTxWarp prst="textNoShape">
              <a:avLst/>
            </a:prstTxWarp>
          </a:bodyPr>
          <a:lstStyle>
            <a:lvl1pPr defTabSz="3978275">
              <a:defRPr sz="5400"/>
            </a:lvl1pPr>
          </a:lstStyle>
          <a:p>
            <a:endParaRPr lang="fr-FR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6897350" y="4022090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b" anchorCtr="0" compatLnSpc="1">
            <a:prstTxWarp prst="textNoShape">
              <a:avLst/>
            </a:prstTxWarp>
          </a:bodyPr>
          <a:lstStyle>
            <a:lvl1pPr algn="r" defTabSz="3978275">
              <a:defRPr sz="5400"/>
            </a:lvl1pPr>
          </a:lstStyle>
          <a:p>
            <a:fld id="{4603ECAA-212E-451B-8E11-5252C35FD1F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259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2250" cy="2117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6891000" y="0"/>
            <a:ext cx="12922250" cy="2117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F8668-5E9E-421C-83FA-A38F0D6F575A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77363" y="3175000"/>
            <a:ext cx="11064875" cy="15878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2981325" y="20112038"/>
            <a:ext cx="23856950" cy="190547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40217725"/>
            <a:ext cx="12922250" cy="2116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6891000" y="40217725"/>
            <a:ext cx="12922250" cy="2116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2BCEF-3065-4F85-ABBB-FDBE2E5B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445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06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914150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37121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828272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536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742422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199487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65657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3587413"/>
            <a:ext cx="25908000" cy="9375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24785638"/>
            <a:ext cx="21336000" cy="111775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85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51013"/>
            <a:ext cx="27432000" cy="7289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0206038"/>
            <a:ext cx="27432000" cy="28865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60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098000" y="1751013"/>
            <a:ext cx="6858000" cy="3732053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751013"/>
            <a:ext cx="20421600" cy="373205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29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51013"/>
            <a:ext cx="27432000" cy="7289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0206038"/>
            <a:ext cx="27432000" cy="28865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99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8238" y="28106688"/>
            <a:ext cx="25908000" cy="86868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08238" y="18538825"/>
            <a:ext cx="25908000" cy="95678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179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51013"/>
            <a:ext cx="27432000" cy="7289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0206038"/>
            <a:ext cx="13639800" cy="28865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16200" y="10206038"/>
            <a:ext cx="13639800" cy="28865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88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51013"/>
            <a:ext cx="27432000" cy="7289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9790113"/>
            <a:ext cx="13466763" cy="40814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13871575"/>
            <a:ext cx="13466763" cy="251999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82888" y="9790113"/>
            <a:ext cx="13473112" cy="40814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82888" y="13871575"/>
            <a:ext cx="13473112" cy="251999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2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51013"/>
            <a:ext cx="27432000" cy="7289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393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07"/>
          <p:cNvSpPr txBox="1">
            <a:spLocks noChangeArrowheads="1"/>
          </p:cNvSpPr>
          <p:nvPr userDrawn="1"/>
        </p:nvSpPr>
        <p:spPr bwMode="auto">
          <a:xfrm>
            <a:off x="23664936" y="42392261"/>
            <a:ext cx="6810995" cy="138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819" tIns="43910" rIns="87819" bIns="43910" anchor="ctr">
            <a:spAutoFit/>
          </a:bodyPr>
          <a:lstStyle>
            <a:lvl1pPr marL="700087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637463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74050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910638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954722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00044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04616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09188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13760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/>
            <a:r>
              <a:rPr lang="fr-FR" sz="2800" b="1" dirty="0">
                <a:effectLst>
                  <a:innerShdw blurRad="114300">
                    <a:prstClr val="black"/>
                  </a:innerShdw>
                </a:effectLst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Congrès français de thermique</a:t>
            </a:r>
          </a:p>
          <a:p>
            <a:pPr marL="0" indent="0" algn="ctr"/>
            <a:r>
              <a:rPr lang="fr-FR" sz="2800" dirty="0">
                <a:effectLst>
                  <a:innerShdw blurRad="114300">
                    <a:prstClr val="black"/>
                  </a:innerShdw>
                </a:effectLst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Thermique et Sciences de l’Information</a:t>
            </a:r>
          </a:p>
          <a:p>
            <a:pPr marL="0" indent="0" algn="ctr"/>
            <a:r>
              <a:rPr lang="fr-FR" sz="2800" dirty="0">
                <a:effectLst>
                  <a:innerShdw blurRad="114300">
                    <a:prstClr val="black"/>
                  </a:innerShdw>
                </a:effectLst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Pau 29 mai / 1</a:t>
            </a:r>
            <a:r>
              <a:rPr lang="fr-FR" sz="2800" baseline="30000" dirty="0">
                <a:effectLst>
                  <a:innerShdw blurRad="114300">
                    <a:prstClr val="black"/>
                  </a:innerShdw>
                </a:effectLst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er</a:t>
            </a:r>
            <a:r>
              <a:rPr lang="fr-FR" sz="2800" dirty="0">
                <a:effectLst>
                  <a:innerShdw blurRad="114300">
                    <a:prstClr val="black"/>
                  </a:innerShdw>
                </a:effectLst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juin 2018</a:t>
            </a:r>
          </a:p>
        </p:txBody>
      </p:sp>
    </p:spTree>
    <p:extLst>
      <p:ext uri="{BB962C8B-B14F-4D97-AF65-F5344CB8AC3E}">
        <p14:creationId xmlns:p14="http://schemas.microsoft.com/office/powerpoint/2010/main" val="162916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41488"/>
            <a:ext cx="10028238" cy="74120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17363" y="1741488"/>
            <a:ext cx="17038637" cy="373300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9153525"/>
            <a:ext cx="10028238" cy="29918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309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3763" y="30616525"/>
            <a:ext cx="18288000" cy="3614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73763" y="3908425"/>
            <a:ext cx="18288000" cy="262429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3763" y="34231263"/>
            <a:ext cx="18288000" cy="5133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831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5" name="Picture 41" descr="bandoSFTSanstetes _ed0"/>
          <p:cNvPicPr preferRelativeResize="0"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70"/>
          <a:stretch>
            <a:fillRect/>
          </a:stretch>
        </p:blipFill>
        <p:spPr bwMode="auto">
          <a:xfrm>
            <a:off x="0" y="0"/>
            <a:ext cx="30480000" cy="348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bandoSFTSanstetes _ed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728"/>
          <a:stretch>
            <a:fillRect/>
          </a:stretch>
        </p:blipFill>
        <p:spPr bwMode="auto">
          <a:xfrm>
            <a:off x="0" y="42308463"/>
            <a:ext cx="30480000" cy="152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54" descr="logo-sft"/>
          <p:cNvPicPr>
            <a:picLocks noChangeAspect="1" noChangeArrowheads="1"/>
          </p:cNvPicPr>
          <p:nvPr userDrawn="1"/>
        </p:nvPicPr>
        <p:blipFill>
          <a:blip r:embed="rId14">
            <a:lum contrast="18000"/>
          </a:blip>
          <a:srcRect/>
          <a:stretch>
            <a:fillRect/>
          </a:stretch>
        </p:blipFill>
        <p:spPr bwMode="auto">
          <a:xfrm>
            <a:off x="27255703" y="915072"/>
            <a:ext cx="3257550" cy="3313113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1592263" indent="-1592263" algn="l" defTabSz="4240213" rtl="0" fontAlgn="base">
        <a:spcBef>
          <a:spcPct val="20000"/>
        </a:spcBef>
        <a:spcAft>
          <a:spcPct val="0"/>
        </a:spcAft>
        <a:buChar char="•"/>
        <a:defRPr sz="14800">
          <a:solidFill>
            <a:schemeClr val="tx1"/>
          </a:solidFill>
          <a:latin typeface="+mn-lt"/>
          <a:ea typeface="+mn-ea"/>
          <a:cs typeface="+mn-cs"/>
        </a:defRPr>
      </a:lvl1pPr>
      <a:lvl2pPr marL="3444875" indent="-1323975" algn="l" defTabSz="4240213" rtl="0" fontAlgn="base">
        <a:spcBef>
          <a:spcPct val="20000"/>
        </a:spcBef>
        <a:spcAft>
          <a:spcPct val="0"/>
        </a:spcAft>
        <a:buChar char="–"/>
        <a:defRPr sz="12900">
          <a:solidFill>
            <a:schemeClr val="tx1"/>
          </a:solidFill>
          <a:latin typeface="+mn-lt"/>
        </a:defRPr>
      </a:lvl2pPr>
      <a:lvl3pPr marL="5302250" indent="-1062038" algn="l" defTabSz="4240213" rtl="0" fontAlgn="base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421563" indent="-1058863" algn="l" defTabSz="4240213" rtl="0" fontAlgn="base">
        <a:spcBef>
          <a:spcPct val="20000"/>
        </a:spcBef>
        <a:spcAft>
          <a:spcPct val="0"/>
        </a:spcAft>
        <a:buChar char="–"/>
        <a:defRPr sz="9300">
          <a:solidFill>
            <a:schemeClr val="tx1"/>
          </a:solidFill>
          <a:latin typeface="+mn-lt"/>
        </a:defRPr>
      </a:lvl4pPr>
      <a:lvl5pPr marL="95424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5pPr>
      <a:lvl6pPr marL="99996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6pPr>
      <a:lvl7pPr marL="104568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7pPr>
      <a:lvl8pPr marL="109140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8pPr>
      <a:lvl9pPr marL="113712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0" name="Rectangle 352"/>
          <p:cNvSpPr>
            <a:spLocks noChangeArrowheads="1"/>
          </p:cNvSpPr>
          <p:nvPr/>
        </p:nvSpPr>
        <p:spPr bwMode="auto">
          <a:xfrm>
            <a:off x="511610" y="194994"/>
            <a:ext cx="25974160" cy="256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93" tIns="43908" rIns="87793" bIns="43908" anchor="ctr"/>
          <a:lstStyle/>
          <a:p>
            <a:pPr defTabSz="4239016"/>
            <a:r>
              <a:rPr lang="fr-FR" sz="7400" dirty="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Titre</a:t>
            </a:r>
          </a:p>
          <a:p>
            <a:pPr defTabSz="4239016"/>
            <a:r>
              <a:rPr lang="fr-FR" sz="7400" dirty="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[ARIAL 72pt]</a:t>
            </a:r>
          </a:p>
        </p:txBody>
      </p:sp>
      <p:sp>
        <p:nvSpPr>
          <p:cNvPr id="2355" name="Text Box 307"/>
          <p:cNvSpPr txBox="1">
            <a:spLocks noChangeArrowheads="1"/>
          </p:cNvSpPr>
          <p:nvPr/>
        </p:nvSpPr>
        <p:spPr bwMode="auto">
          <a:xfrm>
            <a:off x="511610" y="3040099"/>
            <a:ext cx="24765000" cy="79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93" tIns="43908" rIns="87793" bIns="43908">
            <a:spAutoFit/>
          </a:bodyPr>
          <a:lstStyle>
            <a:lvl1pPr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11200" indent="-27305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98550" indent="-219075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36700" indent="-220663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978025" indent="-22225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352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924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496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068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4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Premier Auteur </a:t>
            </a:r>
            <a:r>
              <a:rPr lang="en-US" sz="46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(1*)</a:t>
            </a:r>
            <a:r>
              <a:rPr lang="en-US" sz="4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&amp; Second Auteur </a:t>
            </a:r>
            <a:r>
              <a:rPr lang="en-US" sz="46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(2)</a:t>
            </a:r>
            <a:r>
              <a:rPr lang="en-US" sz="4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[ARIAL 48pts]</a:t>
            </a:r>
            <a:endParaRPr lang="en-US" sz="4600" baseline="300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ext Box 307"/>
          <p:cNvSpPr txBox="1">
            <a:spLocks noChangeArrowheads="1"/>
          </p:cNvSpPr>
          <p:nvPr/>
        </p:nvSpPr>
        <p:spPr bwMode="auto">
          <a:xfrm>
            <a:off x="6311010" y="42392261"/>
            <a:ext cx="10732347" cy="1381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793" tIns="43908" rIns="87793" bIns="43908" anchor="ctr">
            <a:spAutoFit/>
          </a:bodyPr>
          <a:lstStyle>
            <a:lvl1pPr marL="700087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637463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74050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910638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954722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00044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04616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09188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13760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lang="en-US" sz="28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(*)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Auteur </a:t>
            </a:r>
            <a:r>
              <a:rPr lang="en-US" sz="2800" dirty="0" err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correspondant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(prenom.nom@labo.fr) [ARIAL 28pts]</a:t>
            </a:r>
            <a:endParaRPr lang="en-US" sz="2800" baseline="300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en-US" sz="28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(1)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Labo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1, </a:t>
            </a:r>
            <a:r>
              <a:rPr lang="en-US" sz="2800" dirty="0" err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adresse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[ARIAL 28pts]</a:t>
            </a:r>
          </a:p>
          <a:p>
            <a:pPr marL="0" indent="0"/>
            <a:r>
              <a:rPr lang="fr-FR" sz="28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(2)</a:t>
            </a:r>
            <a:r>
              <a:rPr lang="fr-FR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Labo 2, adresse [ARIAL 28pts]</a:t>
            </a:r>
          </a:p>
        </p:txBody>
      </p:sp>
      <p:sp>
        <p:nvSpPr>
          <p:cNvPr id="261" name="Rounded Rectangle 52"/>
          <p:cNvSpPr/>
          <p:nvPr/>
        </p:nvSpPr>
        <p:spPr>
          <a:xfrm>
            <a:off x="171353" y="42427838"/>
            <a:ext cx="5760000" cy="1260000"/>
          </a:xfrm>
          <a:prstGeom prst="roundRect">
            <a:avLst>
              <a:gd name="adj" fmla="val 16171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10" tIns="45717" rIns="91410" bIns="45717" anchor="ctr"/>
          <a:lstStyle/>
          <a:p>
            <a:pPr algn="ctr"/>
            <a:r>
              <a:rPr lang="en-GB" sz="5600" b="1" dirty="0">
                <a:solidFill>
                  <a:schemeClr val="tx1"/>
                </a:solidFill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LOGO</a:t>
            </a:r>
            <a:endParaRPr lang="pl-PL" sz="5600" b="1" baseline="-25000" dirty="0">
              <a:solidFill>
                <a:schemeClr val="tx1"/>
              </a:solidFill>
              <a:latin typeface="+mj-lt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7E9AC4-0D03-1747-A3DE-2F2A5A0ACF20}"/>
              </a:ext>
            </a:extLst>
          </p:cNvPr>
          <p:cNvSpPr/>
          <p:nvPr/>
        </p:nvSpPr>
        <p:spPr>
          <a:xfrm>
            <a:off x="10865084" y="8968459"/>
            <a:ext cx="87498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6000" b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Partie : Arial 60pts gras</a:t>
            </a:r>
          </a:p>
        </p:txBody>
      </p:sp>
      <p:sp>
        <p:nvSpPr>
          <p:cNvPr id="10" name="TextBox 41">
            <a:extLst>
              <a:ext uri="{FF2B5EF4-FFF2-40B4-BE49-F238E27FC236}">
                <a16:creationId xmlns:a16="http://schemas.microsoft.com/office/drawing/2014/main" id="{62CA8565-5463-2A40-84D8-549583266418}"/>
              </a:ext>
            </a:extLst>
          </p:cNvPr>
          <p:cNvSpPr txBox="1"/>
          <p:nvPr/>
        </p:nvSpPr>
        <p:spPr>
          <a:xfrm>
            <a:off x="7729998" y="10494320"/>
            <a:ext cx="15020003" cy="1015657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algn="ctr"/>
            <a:r>
              <a:rPr lang="fr-FR" sz="6000" spc="51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Sous-partie : Arial 60pts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BDC0133-0BAD-254B-980F-23F19002DD10}"/>
              </a:ext>
            </a:extLst>
          </p:cNvPr>
          <p:cNvSpPr txBox="1"/>
          <p:nvPr/>
        </p:nvSpPr>
        <p:spPr>
          <a:xfrm>
            <a:off x="12719720" y="12076312"/>
            <a:ext cx="5040560" cy="584769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algn="ctr"/>
            <a:r>
              <a:rPr lang="fr-FR" sz="3200" dirty="0">
                <a:latin typeface="+mj-lt"/>
              </a:rPr>
              <a:t>Texte : Arial 32pts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CFDE086-2FC0-524D-8928-F3263DEF48D9}"/>
              </a:ext>
            </a:extLst>
          </p:cNvPr>
          <p:cNvSpPr/>
          <p:nvPr/>
        </p:nvSpPr>
        <p:spPr>
          <a:xfrm>
            <a:off x="9924085" y="7442598"/>
            <a:ext cx="1070036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6000" b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Polices et tailles suggérées 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0" cap="flat" cmpd="thinThick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0" cap="flat" cmpd="thinThick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2902</TotalTime>
  <Words>77</Words>
  <Application>Microsoft Macintosh PowerPoint</Application>
  <PresentationFormat>Personnalisé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Open Sans</vt:lpstr>
      <vt:lpstr>Open Sans Extrabold</vt:lpstr>
      <vt:lpstr>Open Sans Semibold</vt:lpstr>
      <vt:lpstr>Times New Roman</vt:lpstr>
      <vt:lpstr>Modèle par défaut</vt:lpstr>
      <vt:lpstr>Présentation PowerPoint</vt:lpstr>
    </vt:vector>
  </TitlesOfParts>
  <Company>THALES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LALLIER</dc:creator>
  <cp:lastModifiedBy>Stéphane Gibout</cp:lastModifiedBy>
  <cp:revision>154</cp:revision>
  <cp:lastPrinted>2018-03-28T12:47:32Z</cp:lastPrinted>
  <dcterms:created xsi:type="dcterms:W3CDTF">2013-02-28T16:53:04Z</dcterms:created>
  <dcterms:modified xsi:type="dcterms:W3CDTF">2018-03-28T12:48:17Z</dcterms:modified>
</cp:coreProperties>
</file>