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480000" cy="43738800"/>
  <p:notesSz cx="29819600" cy="423418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06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15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21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27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361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422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9487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6571" algn="l" defTabSz="91415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776">
          <p15:clr>
            <a:srgbClr val="A4A3A4"/>
          </p15:clr>
        </p15:guide>
        <p15:guide id="2" pos="96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3336">
          <p15:clr>
            <a:srgbClr val="A4A3A4"/>
          </p15:clr>
        </p15:guide>
        <p15:guide id="2" pos="93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F00"/>
    <a:srgbClr val="FCE831"/>
    <a:srgbClr val="FFD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>
      <p:cViewPr>
        <p:scale>
          <a:sx n="33" d="100"/>
          <a:sy n="33" d="100"/>
        </p:scale>
        <p:origin x="1686" y="24"/>
      </p:cViewPr>
      <p:guideLst>
        <p:guide orient="horz" pos="13776"/>
        <p:guide pos="9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6" d="100"/>
          <a:sy n="16" d="100"/>
        </p:scale>
        <p:origin x="-2100" y="-198"/>
      </p:cViewPr>
      <p:guideLst>
        <p:guide orient="horz" pos="13336"/>
        <p:guide pos="93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t" anchorCtr="0" compatLnSpc="1">
            <a:prstTxWarp prst="textNoShape">
              <a:avLst/>
            </a:prstTxWarp>
          </a:bodyPr>
          <a:lstStyle>
            <a:lvl1pPr defTabSz="3978275">
              <a:defRPr sz="5400"/>
            </a:lvl1pPr>
          </a:lstStyle>
          <a:p>
            <a:endParaRPr lang="fr-FR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897350" y="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t" anchorCtr="0" compatLnSpc="1">
            <a:prstTxWarp prst="textNoShape">
              <a:avLst/>
            </a:prstTxWarp>
          </a:bodyPr>
          <a:lstStyle>
            <a:lvl1pPr algn="r" defTabSz="3978275">
              <a:defRPr sz="5400"/>
            </a:lvl1pPr>
          </a:lstStyle>
          <a:p>
            <a:endParaRPr lang="fr-FR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022090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b" anchorCtr="0" compatLnSpc="1">
            <a:prstTxWarp prst="textNoShape">
              <a:avLst/>
            </a:prstTxWarp>
          </a:bodyPr>
          <a:lstStyle>
            <a:lvl1pPr defTabSz="3978275">
              <a:defRPr sz="5400"/>
            </a:lvl1pPr>
          </a:lstStyle>
          <a:p>
            <a:endParaRPr lang="fr-FR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897350" y="40220900"/>
            <a:ext cx="1292225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7679" tIns="198842" rIns="397679" bIns="198842" numCol="1" anchor="b" anchorCtr="0" compatLnSpc="1">
            <a:prstTxWarp prst="textNoShape">
              <a:avLst/>
            </a:prstTxWarp>
          </a:bodyPr>
          <a:lstStyle>
            <a:lvl1pPr algn="r" defTabSz="3978275">
              <a:defRPr sz="5400"/>
            </a:lvl1pPr>
          </a:lstStyle>
          <a:p>
            <a:fld id="{4603ECAA-212E-451B-8E11-5252C35FD1F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259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2250" cy="2117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6891000" y="0"/>
            <a:ext cx="12922250" cy="2117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F8668-5E9E-421C-83FA-A38F0D6F575A}" type="datetimeFigureOut">
              <a:rPr lang="fr-FR" smtClean="0"/>
              <a:t>19/10/2016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77363" y="3175000"/>
            <a:ext cx="11064875" cy="158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2981325" y="20112038"/>
            <a:ext cx="23856950" cy="190547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40217725"/>
            <a:ext cx="12922250" cy="2116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6891000" y="40217725"/>
            <a:ext cx="12922250" cy="2116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2BCEF-3065-4F85-ABBB-FDBE2E5B15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44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06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150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21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272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536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2422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6571" algn="l" defTabSz="9141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3587413"/>
            <a:ext cx="25908000" cy="93757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4785638"/>
            <a:ext cx="21336000" cy="111775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85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0206038"/>
            <a:ext cx="27432000" cy="28865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60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098000" y="1751013"/>
            <a:ext cx="6858000" cy="3732053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751013"/>
            <a:ext cx="20421600" cy="373205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29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206038"/>
            <a:ext cx="27432000" cy="28865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99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8238" y="28106688"/>
            <a:ext cx="25908000" cy="86868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8238" y="18538825"/>
            <a:ext cx="25908000" cy="95678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179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0206038"/>
            <a:ext cx="13639800" cy="28865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16200" y="10206038"/>
            <a:ext cx="13639800" cy="28865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88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9790113"/>
            <a:ext cx="13466763" cy="40814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13871575"/>
            <a:ext cx="13466763" cy="251999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82888" y="9790113"/>
            <a:ext cx="13473112" cy="40814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82888" y="13871575"/>
            <a:ext cx="13473112" cy="251999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51013"/>
            <a:ext cx="27432000" cy="7289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39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07"/>
          <p:cNvSpPr txBox="1">
            <a:spLocks noChangeArrowheads="1"/>
          </p:cNvSpPr>
          <p:nvPr userDrawn="1"/>
        </p:nvSpPr>
        <p:spPr bwMode="auto">
          <a:xfrm>
            <a:off x="24817064" y="42392261"/>
            <a:ext cx="5658867" cy="138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819" tIns="43910" rIns="87819" bIns="43910" anchor="ctr">
            <a:spAutoFit/>
          </a:bodyPr>
          <a:lstStyle>
            <a:lvl1pPr marL="700087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37463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74050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910638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954722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00044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04616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09188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13760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/>
            <a:r>
              <a:rPr lang="fr-FR" sz="2800" b="1" dirty="0" smtClean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Congrès français de thermique</a:t>
            </a:r>
          </a:p>
          <a:p>
            <a:pPr marL="0" indent="0" algn="ctr"/>
            <a:r>
              <a:rPr lang="fr-FR" sz="2800" dirty="0" smtClean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Thermique </a:t>
            </a:r>
            <a:r>
              <a:rPr lang="fr-FR" sz="2800" dirty="0" smtClean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Mers et Océans</a:t>
            </a:r>
            <a:endParaRPr lang="fr-FR" sz="2800" dirty="0" smtClean="0">
              <a:effectLst>
                <a:innerShdw blurRad="114300">
                  <a:prstClr val="black"/>
                </a:innerShdw>
              </a:effectLst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/>
            <a:r>
              <a:rPr lang="fr-FR" sz="2800" dirty="0" smtClean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Marseille 30 mai / 2 </a:t>
            </a:r>
            <a:r>
              <a:rPr lang="fr-FR" sz="2800" dirty="0" smtClean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juin </a:t>
            </a:r>
            <a:r>
              <a:rPr lang="fr-FR" sz="2800" dirty="0" smtClean="0">
                <a:effectLst>
                  <a:innerShdw blurRad="114300">
                    <a:prstClr val="black"/>
                  </a:innerShdw>
                </a:effectLst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2017</a:t>
            </a:r>
            <a:endParaRPr lang="fr-FR" sz="2800" dirty="0" smtClean="0">
              <a:effectLst>
                <a:innerShdw blurRad="114300">
                  <a:prstClr val="black"/>
                </a:innerShdw>
              </a:effectLst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6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41488"/>
            <a:ext cx="10028238" cy="74120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7363" y="1741488"/>
            <a:ext cx="17038637" cy="373300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9153525"/>
            <a:ext cx="10028238" cy="29918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3096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3763" y="30616525"/>
            <a:ext cx="18288000" cy="3614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73763" y="3908425"/>
            <a:ext cx="18288000" cy="26242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3763" y="34231263"/>
            <a:ext cx="18288000" cy="5133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831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" name="Picture 41" descr="bandoSFTSanstetes _ed0"/>
          <p:cNvPicPr preferRelativeResize="0"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70"/>
          <a:stretch>
            <a:fillRect/>
          </a:stretch>
        </p:blipFill>
        <p:spPr bwMode="auto">
          <a:xfrm>
            <a:off x="0" y="0"/>
            <a:ext cx="30480000" cy="348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bandoSFTSanstetes _ed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728"/>
          <a:stretch>
            <a:fillRect/>
          </a:stretch>
        </p:blipFill>
        <p:spPr bwMode="auto">
          <a:xfrm>
            <a:off x="0" y="42308463"/>
            <a:ext cx="30480000" cy="152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54" descr="logo-sft"/>
          <p:cNvPicPr>
            <a:picLocks noChangeAspect="1" noChangeArrowheads="1"/>
          </p:cNvPicPr>
          <p:nvPr userDrawn="1"/>
        </p:nvPicPr>
        <p:blipFill>
          <a:blip r:embed="rId14">
            <a:lum contrast="18000"/>
          </a:blip>
          <a:srcRect/>
          <a:stretch>
            <a:fillRect/>
          </a:stretch>
        </p:blipFill>
        <p:spPr bwMode="auto">
          <a:xfrm>
            <a:off x="27255703" y="915072"/>
            <a:ext cx="3257550" cy="3313113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defTabSz="4240213" rtl="0" fontAlgn="base">
        <a:spcBef>
          <a:spcPct val="0"/>
        </a:spcBef>
        <a:spcAft>
          <a:spcPct val="0"/>
        </a:spcAft>
        <a:defRPr sz="7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1592263" indent="-1592263" algn="l" defTabSz="4240213" rtl="0" fontAlgn="base">
        <a:spcBef>
          <a:spcPct val="20000"/>
        </a:spcBef>
        <a:spcAft>
          <a:spcPct val="0"/>
        </a:spcAft>
        <a:buChar char="•"/>
        <a:defRPr sz="14800">
          <a:solidFill>
            <a:schemeClr val="tx1"/>
          </a:solidFill>
          <a:latin typeface="+mn-lt"/>
          <a:ea typeface="+mn-ea"/>
          <a:cs typeface="+mn-cs"/>
        </a:defRPr>
      </a:lvl1pPr>
      <a:lvl2pPr marL="3444875" indent="-1323975" algn="l" defTabSz="4240213" rtl="0" fontAlgn="base">
        <a:spcBef>
          <a:spcPct val="20000"/>
        </a:spcBef>
        <a:spcAft>
          <a:spcPct val="0"/>
        </a:spcAft>
        <a:buChar char="–"/>
        <a:defRPr sz="12900">
          <a:solidFill>
            <a:schemeClr val="tx1"/>
          </a:solidFill>
          <a:latin typeface="+mn-lt"/>
        </a:defRPr>
      </a:lvl2pPr>
      <a:lvl3pPr marL="5302250" indent="-1062038" algn="l" defTabSz="4240213" rtl="0" fontAlgn="base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421563" indent="-1058863" algn="l" defTabSz="4240213" rtl="0" fontAlgn="base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</a:defRPr>
      </a:lvl4pPr>
      <a:lvl5pPr marL="95424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5pPr>
      <a:lvl6pPr marL="99996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6pPr>
      <a:lvl7pPr marL="104568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7pPr>
      <a:lvl8pPr marL="109140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8pPr>
      <a:lvl9pPr marL="11371263" indent="-1063625" algn="l" defTabSz="4240213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 bwMode="auto">
          <a:xfrm>
            <a:off x="1955" y="13660486"/>
            <a:ext cx="15020003" cy="10153129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00" name="Rectangle 352"/>
          <p:cNvSpPr>
            <a:spLocks noChangeArrowheads="1"/>
          </p:cNvSpPr>
          <p:nvPr/>
        </p:nvSpPr>
        <p:spPr bwMode="auto">
          <a:xfrm>
            <a:off x="511610" y="194994"/>
            <a:ext cx="25974160" cy="256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93" tIns="43908" rIns="87793" bIns="43908" anchor="ctr"/>
          <a:lstStyle/>
          <a:p>
            <a:pPr defTabSz="4239016"/>
            <a:r>
              <a:rPr lang="fr-FR" sz="7400" dirty="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Titre</a:t>
            </a:r>
          </a:p>
          <a:p>
            <a:pPr defTabSz="4239016"/>
            <a:r>
              <a:rPr lang="fr-FR" sz="7400" dirty="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[ARIAL 72pt]</a:t>
            </a:r>
          </a:p>
        </p:txBody>
      </p:sp>
      <p:sp>
        <p:nvSpPr>
          <p:cNvPr id="2355" name="Text Box 307"/>
          <p:cNvSpPr txBox="1">
            <a:spLocks noChangeArrowheads="1"/>
          </p:cNvSpPr>
          <p:nvPr/>
        </p:nvSpPr>
        <p:spPr bwMode="auto">
          <a:xfrm>
            <a:off x="511610" y="3040099"/>
            <a:ext cx="24765000" cy="79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93" tIns="43908" rIns="87793" bIns="43908">
            <a:spAutoFit/>
          </a:bodyPr>
          <a:lstStyle>
            <a:lvl1pPr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11200" indent="-27305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98550" indent="-219075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36700" indent="-220663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78025" indent="-22225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52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24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496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06825" indent="-22225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Premier Auteur </a:t>
            </a:r>
            <a:r>
              <a:rPr lang="en-US" sz="46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(1*)</a:t>
            </a:r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&amp; Second Auteur </a:t>
            </a:r>
            <a:r>
              <a:rPr lang="en-US" sz="46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(2)</a:t>
            </a:r>
            <a:r>
              <a:rPr lang="en-US" sz="46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[ARIAL 48pts]</a:t>
            </a:r>
            <a:endParaRPr lang="en-US" sz="4600" baseline="300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 Box 307"/>
          <p:cNvSpPr txBox="1">
            <a:spLocks noChangeArrowheads="1"/>
          </p:cNvSpPr>
          <p:nvPr/>
        </p:nvSpPr>
        <p:spPr bwMode="auto">
          <a:xfrm>
            <a:off x="6311010" y="42392261"/>
            <a:ext cx="10732347" cy="138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793" tIns="43908" rIns="87793" bIns="43908" anchor="ctr">
            <a:spAutoFit/>
          </a:bodyPr>
          <a:lstStyle>
            <a:lvl1pPr marL="700087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637463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74050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910638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9547225" indent="-457200" defTabSz="40100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00044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04616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09188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1376025" indent="-457200" defTabSz="4010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en-US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(*)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Auteur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correspondant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(prenom.nom@labo.fr) [ARIAL 28pts]</a:t>
            </a:r>
            <a:endParaRPr lang="en-US" sz="2800" baseline="300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en-US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(1)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Labo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1, </a:t>
            </a:r>
            <a:r>
              <a:rPr lang="en-US" sz="280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adresse</a:t>
            </a: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[ARIAL 28pts]</a:t>
            </a:r>
          </a:p>
          <a:p>
            <a:pPr marL="0" indent="0"/>
            <a:r>
              <a:rPr lang="fr-FR" sz="2800" baseline="30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(2)</a:t>
            </a:r>
            <a:r>
              <a:rPr lang="fr-FR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Labo 2, adresse [ARIAL 28pts]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0" y="5307596"/>
            <a:ext cx="30480000" cy="7128793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5420000" y="13660486"/>
            <a:ext cx="15060000" cy="10153129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55" y="13684329"/>
            <a:ext cx="15020003" cy="1015657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algn="ctr"/>
            <a:r>
              <a:rPr lang="fr-FR" sz="6000" spc="51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Sous-titre [ARIAL 60pts]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420000" y="13684329"/>
            <a:ext cx="15060000" cy="1015657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lvl="0" algn="ctr"/>
            <a:r>
              <a:rPr lang="fr-FR" sz="6000" spc="51" dirty="0">
                <a:ln w="13500">
                  <a:solidFill>
                    <a:srgbClr val="00CC99">
                      <a:shade val="2500"/>
                      <a:alpha val="6500"/>
                    </a:srgb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Open Sans Semibold" panose="020B0706030804020204" pitchFamily="34" charset="0"/>
                <a:cs typeface="Open Sans Semibold" panose="020B0706030804020204" pitchFamily="34" charset="0"/>
              </a:rPr>
              <a:t>Sous-titre [ARIAL 60pts]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937" y="4291935"/>
            <a:ext cx="30480000" cy="1015657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10" tIns="45717" rIns="91410" bIns="45717">
            <a:spAutoFit/>
          </a:bodyPr>
          <a:lstStyle/>
          <a:p>
            <a:pPr lvl="0" algn="ctr"/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PARTIE 1 [ARIAL 60pts </a:t>
            </a:r>
            <a:r>
              <a:rPr lang="en-US" sz="6000" b="1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gras</a:t>
            </a:r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]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41030" y="12644860"/>
            <a:ext cx="30480000" cy="101565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10" tIns="45717" rIns="91410" bIns="45717">
            <a:spAutoFit/>
          </a:bodyPr>
          <a:lstStyle/>
          <a:p>
            <a:pPr lvl="0" algn="ctr"/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PARTIE 2 </a:t>
            </a:r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[ARIAL 60pts </a:t>
            </a:r>
            <a:r>
              <a:rPr lang="en-US" sz="6000" b="1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gras</a:t>
            </a:r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]</a:t>
            </a:r>
            <a:endParaRPr lang="en-US" sz="6000" b="1" dirty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1937" y="24029678"/>
            <a:ext cx="30480000" cy="1015657"/>
          </a:xfrm>
          <a:prstGeom prst="rect">
            <a:avLst/>
          </a:prstGeom>
          <a:noFill/>
          <a:ln>
            <a:solidFill>
              <a:srgbClr val="FAB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10" tIns="45717" rIns="91410" bIns="45717">
            <a:spAutoFit/>
          </a:bodyPr>
          <a:lstStyle/>
          <a:p>
            <a:pPr lvl="0" algn="ctr"/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PARTIE 3 [ARIAL 60pts </a:t>
            </a:r>
            <a:r>
              <a:rPr lang="en-US" sz="6000" b="1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gras</a:t>
            </a:r>
            <a:r>
              <a:rPr lang="en-US" sz="6000" b="1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Open Sans Extrabold" panose="020B0906030804020204" pitchFamily="34" charset="0"/>
                <a:cs typeface="Open Sans Extrabold" panose="020B0906030804020204" pitchFamily="34" charset="0"/>
              </a:rPr>
              <a:t>]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1937" y="25045304"/>
            <a:ext cx="30480000" cy="16842321"/>
          </a:xfrm>
          <a:prstGeom prst="rect">
            <a:avLst/>
          </a:prstGeom>
          <a:noFill/>
          <a:ln>
            <a:solidFill>
              <a:srgbClr val="FABF00"/>
            </a:solidFill>
            <a:headEnd type="none" w="med" len="med"/>
            <a:tailEnd type="none" w="med" len="med"/>
          </a:ln>
          <a:effectLst>
            <a:innerShdw blurRad="2540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10" tIns="45717" rIns="91410" bIns="45717" numCol="1" rtlCol="0" anchor="t" anchorCtr="0" compatLnSpc="1">
            <a:prstTxWarp prst="textNoShape">
              <a:avLst/>
            </a:prstTxWarp>
          </a:bodyPr>
          <a:lstStyle/>
          <a:p>
            <a:pPr defTabSz="914150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1" name="Rounded Rectangle 52"/>
          <p:cNvSpPr/>
          <p:nvPr/>
        </p:nvSpPr>
        <p:spPr>
          <a:xfrm>
            <a:off x="171353" y="42427838"/>
            <a:ext cx="5760000" cy="1260000"/>
          </a:xfrm>
          <a:prstGeom prst="roundRect">
            <a:avLst>
              <a:gd name="adj" fmla="val 1617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10" tIns="45717" rIns="91410" bIns="45717" anchor="ctr"/>
          <a:lstStyle/>
          <a:p>
            <a:pPr algn="ctr"/>
            <a:r>
              <a:rPr lang="en-GB" sz="5600" b="1" dirty="0">
                <a:solidFill>
                  <a:schemeClr val="tx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rPr>
              <a:t>LOGO</a:t>
            </a:r>
            <a:endParaRPr lang="pl-PL" sz="5600" b="1" baseline="-25000" dirty="0">
              <a:solidFill>
                <a:schemeClr val="tx1"/>
              </a:solidFill>
              <a:latin typeface="+mj-lt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01214" y="5823453"/>
            <a:ext cx="29477573" cy="584769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r>
              <a:rPr lang="en-GB" sz="3200" dirty="0">
                <a:latin typeface="+mj-lt"/>
              </a:rPr>
              <a:t>Introduction / </a:t>
            </a:r>
            <a:r>
              <a:rPr lang="en-GB" sz="3200" dirty="0" err="1">
                <a:latin typeface="+mj-lt"/>
              </a:rPr>
              <a:t>Contexte</a:t>
            </a:r>
            <a:r>
              <a:rPr lang="en-GB" sz="3200" dirty="0">
                <a:latin typeface="+mj-lt"/>
              </a:rPr>
              <a:t> [ARIAL 32pts]</a:t>
            </a:r>
          </a:p>
        </p:txBody>
      </p:sp>
      <p:sp>
        <p:nvSpPr>
          <p:cNvPr id="106" name="ZoneTexte 105"/>
          <p:cNvSpPr txBox="1"/>
          <p:nvPr/>
        </p:nvSpPr>
        <p:spPr>
          <a:xfrm>
            <a:off x="501214" y="25469802"/>
            <a:ext cx="29477573" cy="1077212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lvl="0"/>
            <a:r>
              <a:rPr lang="en-GB" sz="3200" dirty="0" err="1">
                <a:latin typeface="+mj-lt"/>
              </a:rPr>
              <a:t>Résultats</a:t>
            </a:r>
            <a:r>
              <a:rPr lang="en-GB" sz="3200" dirty="0">
                <a:latin typeface="+mj-lt"/>
              </a:rPr>
              <a:t> / </a:t>
            </a:r>
            <a:r>
              <a:rPr lang="en-GB" sz="3200" dirty="0" err="1">
                <a:latin typeface="+mj-lt"/>
              </a:rPr>
              <a:t>interprétation</a:t>
            </a:r>
            <a:r>
              <a:rPr lang="en-GB" sz="3200" dirty="0">
                <a:latin typeface="+mj-lt"/>
              </a:rPr>
              <a:t> </a:t>
            </a:r>
            <a:r>
              <a:rPr lang="en-GB" sz="3200" dirty="0">
                <a:solidFill>
                  <a:srgbClr val="000000"/>
                </a:solidFill>
                <a:latin typeface="Arial"/>
              </a:rPr>
              <a:t>[ARIAL 32pts]</a:t>
            </a:r>
          </a:p>
          <a:p>
            <a:endParaRPr lang="en-GB" sz="3200" dirty="0">
              <a:latin typeface="+mj-lt"/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501213" y="14956629"/>
            <a:ext cx="14018707" cy="1077212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r>
              <a:rPr lang="en-GB" sz="3200" dirty="0" err="1">
                <a:latin typeface="+mj-lt"/>
              </a:rPr>
              <a:t>Moyens</a:t>
            </a:r>
            <a:r>
              <a:rPr lang="en-GB" sz="3200" dirty="0">
                <a:latin typeface="+mj-lt"/>
              </a:rPr>
              <a:t> [ARIAL 32pts]</a:t>
            </a:r>
          </a:p>
          <a:p>
            <a:endParaRPr lang="en-GB" sz="3200" dirty="0">
              <a:latin typeface="+mj-lt"/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15940647" y="14956629"/>
            <a:ext cx="14018707" cy="1077212"/>
          </a:xfrm>
          <a:prstGeom prst="rect">
            <a:avLst/>
          </a:prstGeom>
          <a:noFill/>
        </p:spPr>
        <p:txBody>
          <a:bodyPr wrap="square" lIns="91410" tIns="45717" rIns="91410" bIns="45717" rtlCol="0">
            <a:spAutoFit/>
          </a:bodyPr>
          <a:lstStyle/>
          <a:p>
            <a:pPr lvl="0"/>
            <a:r>
              <a:rPr lang="en-GB" sz="3200" dirty="0" err="1">
                <a:latin typeface="+mj-lt"/>
              </a:rPr>
              <a:t>Méthodes</a:t>
            </a:r>
            <a:r>
              <a:rPr lang="en-GB" sz="3200" dirty="0">
                <a:latin typeface="+mj-lt"/>
              </a:rPr>
              <a:t> </a:t>
            </a:r>
            <a:r>
              <a:rPr lang="en-GB" sz="3200" dirty="0">
                <a:solidFill>
                  <a:srgbClr val="000000"/>
                </a:solidFill>
                <a:latin typeface="Arial"/>
              </a:rPr>
              <a:t>[ARIAL 32pts]</a:t>
            </a:r>
          </a:p>
          <a:p>
            <a:endParaRPr lang="en-GB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thinThick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thinThick" algn="ctr">
          <a:solidFill>
            <a:srgbClr val="C0C0C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2889</TotalTime>
  <Words>108</Words>
  <Application>Microsoft Office PowerPoint</Application>
  <PresentationFormat>Personnalisé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Open Sans</vt:lpstr>
      <vt:lpstr>Open Sans Extrabold</vt:lpstr>
      <vt:lpstr>Open Sans Semibold</vt:lpstr>
      <vt:lpstr>Times New Roman</vt:lpstr>
      <vt:lpstr>Modèle par défaut</vt:lpstr>
      <vt:lpstr>Présentation PowerPoint</vt:lpstr>
    </vt:vector>
  </TitlesOfParts>
  <Company>THALES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LALLIER</dc:creator>
  <cp:lastModifiedBy>DirDptME</cp:lastModifiedBy>
  <cp:revision>151</cp:revision>
  <dcterms:created xsi:type="dcterms:W3CDTF">2013-02-28T16:53:04Z</dcterms:created>
  <dcterms:modified xsi:type="dcterms:W3CDTF">2016-10-19T16:05:46Z</dcterms:modified>
</cp:coreProperties>
</file>